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p-v-1082\heusers$\LWEIMAN\CCS%20HP%20Committee\CCSK%20Coach%20Registration%20Report%20Feb%201,%2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'CCSK Feb 1, 2019'!$A$51:$A$59</c:f>
              <c:strCache>
                <c:ptCount val="9"/>
                <c:pt idx="0">
                  <c:v>Regina</c:v>
                </c:pt>
                <c:pt idx="1">
                  <c:v>Saskatoon</c:v>
                </c:pt>
                <c:pt idx="2">
                  <c:v>Hudson Bay</c:v>
                </c:pt>
                <c:pt idx="3">
                  <c:v>Carlton Trail</c:v>
                </c:pt>
                <c:pt idx="4">
                  <c:v>Melfort</c:v>
                </c:pt>
                <c:pt idx="5">
                  <c:v>La Ronge</c:v>
                </c:pt>
                <c:pt idx="6">
                  <c:v>Yorkton</c:v>
                </c:pt>
                <c:pt idx="7">
                  <c:v>Sturgeon River</c:v>
                </c:pt>
                <c:pt idx="8">
                  <c:v>ParaNordic</c:v>
                </c:pt>
              </c:strCache>
            </c:strRef>
          </c:cat>
          <c:val>
            <c:numRef>
              <c:f>'CCSK Feb 1, 2019'!$B$51:$B$59</c:f>
              <c:numCache>
                <c:formatCode>General</c:formatCode>
                <c:ptCount val="9"/>
                <c:pt idx="0">
                  <c:v>7</c:v>
                </c:pt>
                <c:pt idx="1">
                  <c:v>23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6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8A-4D6D-B290-7384A5171D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15958576"/>
        <c:axId val="915953584"/>
      </c:barChart>
      <c:catAx>
        <c:axId val="91595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5953584"/>
        <c:crosses val="autoZero"/>
        <c:auto val="1"/>
        <c:lblAlgn val="ctr"/>
        <c:lblOffset val="100"/>
        <c:noMultiLvlLbl val="0"/>
      </c:catAx>
      <c:valAx>
        <c:axId val="915953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5958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028E-66D7-4D14-A58D-8BE99A4C61B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816FB-2210-4952-A6BF-5A5CB17E87E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ross Country Saskatchewa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75" y="111846"/>
            <a:ext cx="2821249" cy="253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836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028E-66D7-4D14-A58D-8BE99A4C61B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816FB-2210-4952-A6BF-5A5CB17E8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6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028E-66D7-4D14-A58D-8BE99A4C61B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816FB-2210-4952-A6BF-5A5CB17E8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028E-66D7-4D14-A58D-8BE99A4C61B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816FB-2210-4952-A6BF-5A5CB17E87E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ross Country Saskatchewan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3670" y="4881555"/>
            <a:ext cx="2271430" cy="2038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805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028E-66D7-4D14-A58D-8BE99A4C61B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816FB-2210-4952-A6BF-5A5CB17E8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7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028E-66D7-4D14-A58D-8BE99A4C61B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816FB-2210-4952-A6BF-5A5CB17E8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01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028E-66D7-4D14-A58D-8BE99A4C61B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816FB-2210-4952-A6BF-5A5CB17E8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028E-66D7-4D14-A58D-8BE99A4C61B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816FB-2210-4952-A6BF-5A5CB17E8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61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028E-66D7-4D14-A58D-8BE99A4C61B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816FB-2210-4952-A6BF-5A5CB17E8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75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028E-66D7-4D14-A58D-8BE99A4C61B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816FB-2210-4952-A6BF-5A5CB17E8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3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028E-66D7-4D14-A58D-8BE99A4C61B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816FB-2210-4952-A6BF-5A5CB17E8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7028E-66D7-4D14-A58D-8BE99A4C61BD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816FB-2210-4952-A6BF-5A5CB17E8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35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r>
              <a:rPr lang="en-US" dirty="0" smtClean="0"/>
              <a:t>Cross Country Saskatchewan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Coaching &amp; Officials</a:t>
            </a:r>
          </a:p>
          <a:p>
            <a:r>
              <a:rPr lang="en-US" sz="3500" dirty="0" smtClean="0"/>
              <a:t>2018-19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93055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for 2018-19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Posted Divisional coaching opportunities at the beginning of the season (L2T workshops and CC workshops)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uccessful </a:t>
            </a:r>
            <a:r>
              <a:rPr lang="en-US" dirty="0"/>
              <a:t>recipient of a </a:t>
            </a:r>
            <a:r>
              <a:rPr lang="en-US" dirty="0" err="1"/>
              <a:t>Nordiq</a:t>
            </a:r>
            <a:r>
              <a:rPr lang="en-US" dirty="0"/>
              <a:t> Canada Women’s High Performance Seminar </a:t>
            </a:r>
            <a:r>
              <a:rPr lang="en-US" dirty="0" smtClean="0"/>
              <a:t>Grant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Survey underway with respect to the High Performance Coach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07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 in 2018-19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Offered L2T Dryland &amp; L2T On Snow Workshops</a:t>
            </a:r>
          </a:p>
          <a:p>
            <a:r>
              <a:rPr lang="en-US" dirty="0" smtClean="0"/>
              <a:t>Offered Community Coaching Workshops in La </a:t>
            </a:r>
            <a:r>
              <a:rPr lang="en-US" dirty="0" err="1" smtClean="0"/>
              <a:t>Ronge</a:t>
            </a:r>
            <a:r>
              <a:rPr lang="en-US" dirty="0" smtClean="0"/>
              <a:t> (6) &amp;  Saskatoon (9)</a:t>
            </a:r>
          </a:p>
          <a:p>
            <a:r>
              <a:rPr lang="en-US" dirty="0" smtClean="0"/>
              <a:t>Offered to support attendance at Zone4 Timing &amp; Registration Course</a:t>
            </a:r>
          </a:p>
          <a:p>
            <a:r>
              <a:rPr lang="en-US" dirty="0" smtClean="0"/>
              <a:t>Supported a Level 2 Official with a</a:t>
            </a:r>
            <a:r>
              <a:rPr lang="en-US" dirty="0" smtClean="0">
                <a:sym typeface="Wingdings" panose="05000000000000000000" pitchFamily="2" charset="2"/>
              </a:rPr>
              <a:t> future plan to develop as Level 3</a:t>
            </a:r>
            <a:endParaRPr lang="en-US" dirty="0" smtClean="0"/>
          </a:p>
          <a:p>
            <a:r>
              <a:rPr lang="en-US" dirty="0" smtClean="0"/>
              <a:t>Offered Level 2 Officials course – not enough interest to hold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96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for 2019-20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Provincial Coach undertaking Coaching Development activities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more details to come in the next month</a:t>
            </a:r>
          </a:p>
        </p:txBody>
      </p:sp>
    </p:spTree>
    <p:extLst>
      <p:ext uri="{BB962C8B-B14F-4D97-AF65-F5344CB8AC3E}">
        <p14:creationId xmlns:p14="http://schemas.microsoft.com/office/powerpoint/2010/main" val="30609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Coaches by Club</a:t>
            </a:r>
            <a:br>
              <a:rPr lang="en-US" dirty="0" smtClean="0"/>
            </a:br>
            <a:r>
              <a:rPr lang="en-US" sz="1700" dirty="0" smtClean="0"/>
              <a:t>(based on 2018-19 </a:t>
            </a:r>
            <a:r>
              <a:rPr lang="en-US" sz="1700" dirty="0" err="1" smtClean="0"/>
              <a:t>Nordiq</a:t>
            </a:r>
            <a:r>
              <a:rPr lang="en-US" sz="1700" dirty="0" smtClean="0"/>
              <a:t> Canada Coach Registration)</a:t>
            </a:r>
            <a:endParaRPr lang="en-US" sz="17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296114"/>
              </p:ext>
            </p:extLst>
          </p:nvPr>
        </p:nvGraphicFramePr>
        <p:xfrm>
          <a:off x="838200" y="1825625"/>
          <a:ext cx="9029007" cy="3743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092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2018-19 Licensed Coaches by Division</a:t>
            </a:r>
            <a:br>
              <a:rPr lang="en-US" dirty="0" smtClean="0"/>
            </a:br>
            <a:r>
              <a:rPr lang="en-US" sz="1900" dirty="0" smtClean="0"/>
              <a:t>(information from </a:t>
            </a:r>
            <a:r>
              <a:rPr lang="en-US" sz="1900" dirty="0" err="1" smtClean="0"/>
              <a:t>Nordiq</a:t>
            </a:r>
            <a:r>
              <a:rPr lang="en-US" sz="1900" dirty="0" smtClean="0"/>
              <a:t> Canada)</a:t>
            </a:r>
            <a:endParaRPr lang="en-US" sz="19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4326077"/>
              </p:ext>
            </p:extLst>
          </p:nvPr>
        </p:nvGraphicFramePr>
        <p:xfrm>
          <a:off x="939337" y="1837118"/>
          <a:ext cx="6591995" cy="41269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6860">
                  <a:extLst>
                    <a:ext uri="{9D8B030D-6E8A-4147-A177-3AD203B41FA5}">
                      <a16:colId xmlns:a16="http://schemas.microsoft.com/office/drawing/2014/main" val="3311423668"/>
                    </a:ext>
                  </a:extLst>
                </a:gridCol>
                <a:gridCol w="2196860">
                  <a:extLst>
                    <a:ext uri="{9D8B030D-6E8A-4147-A177-3AD203B41FA5}">
                      <a16:colId xmlns:a16="http://schemas.microsoft.com/office/drawing/2014/main" val="3793253534"/>
                    </a:ext>
                  </a:extLst>
                </a:gridCol>
                <a:gridCol w="2198275">
                  <a:extLst>
                    <a:ext uri="{9D8B030D-6E8A-4147-A177-3AD203B41FA5}">
                      <a16:colId xmlns:a16="http://schemas.microsoft.com/office/drawing/2014/main" val="3618621268"/>
                    </a:ext>
                  </a:extLst>
                </a:gridCol>
              </a:tblGrid>
              <a:tr h="6317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Division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 Licensed Coaches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Average Age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10706666"/>
                  </a:ext>
                </a:extLst>
              </a:tr>
              <a:tr h="3158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BC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557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517599"/>
                  </a:ext>
                </a:extLst>
              </a:tr>
              <a:tr h="3158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QC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549259"/>
                  </a:ext>
                </a:extLst>
              </a:tr>
              <a:tr h="3158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8902509"/>
                  </a:ext>
                </a:extLst>
              </a:tr>
              <a:tr h="3158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AB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219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016226"/>
                  </a:ext>
                </a:extLst>
              </a:tr>
              <a:tr h="3158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YK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80824930"/>
                  </a:ext>
                </a:extLst>
              </a:tr>
              <a:tr h="3158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SK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48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723427"/>
                  </a:ext>
                </a:extLst>
              </a:tr>
              <a:tr h="3158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91622184"/>
                  </a:ext>
                </a:extLst>
              </a:tr>
              <a:tr h="3158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NWT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78383326"/>
                  </a:ext>
                </a:extLst>
              </a:tr>
              <a:tr h="3158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98263247"/>
                  </a:ext>
                </a:extLst>
              </a:tr>
              <a:tr h="3158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NB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61779051"/>
                  </a:ext>
                </a:extLst>
              </a:tr>
              <a:tr h="3158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MB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62720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2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172</Words>
  <Application>Microsoft Office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 Theme</vt:lpstr>
      <vt:lpstr>Cross Country Saskatchewan</vt:lpstr>
      <vt:lpstr>New for 2018-19</vt:lpstr>
      <vt:lpstr>Activities in 2018-19</vt:lpstr>
      <vt:lpstr>Plans for 2019-20</vt:lpstr>
      <vt:lpstr>Coaches by Club (based on 2018-19 Nordiq Canada Coach Registration)</vt:lpstr>
      <vt:lpstr>2018-19 Licensed Coaches by Division (information from Nordiq Canada)</vt:lpstr>
    </vt:vector>
  </TitlesOfParts>
  <Company>Ehealth Saskatchewan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Country Saskatchewan</dc:title>
  <dc:creator>Weiman, Laurie HE0</dc:creator>
  <cp:lastModifiedBy>Weiman, Laurie HE0</cp:lastModifiedBy>
  <cp:revision>5</cp:revision>
  <dcterms:created xsi:type="dcterms:W3CDTF">2019-04-08T13:59:09Z</dcterms:created>
  <dcterms:modified xsi:type="dcterms:W3CDTF">2019-04-08T15:25:58Z</dcterms:modified>
</cp:coreProperties>
</file>