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8AF8-C7C9-486C-94D8-45C96D4EB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209F9-FDF1-4E2D-8CD4-F8D141D32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25533-4325-4E31-A545-B7CACFD2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EBEAD-3BC4-4B34-97CA-3E9E0192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47EF-C316-445C-9165-6389182A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086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6BED0-FE3C-46F8-8F60-EA313BFDE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570B7-8B0F-49E4-9F3F-3CF266A11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9D2ED-A8D3-41E8-9F4C-56F7C2250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47790-BDBC-4FF0-8C42-26D2D615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01887-EFE3-49E0-AA8D-FF1F20BDB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78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ACE9C4-5232-4854-8AB9-E8361DC463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374763-BF1E-4C87-B5AF-E4F33CC49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1A5D4-5330-4A78-B5AF-9D4EF805F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30E2C-095B-4412-9DFA-0C86971E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6450D-A49C-425E-B9B1-AE3E6D352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5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88D1-AEC1-46CC-BF75-C2AD7C772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A3C88-0F18-456F-9E4A-721D2B7B0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426A6-D62F-44DC-8A70-D889A3EF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F6E2C-9D0F-4152-AA62-4549CC939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6EEC3-7C45-4305-A854-3826C919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717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E63D6-A347-4365-A901-55DA78662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60090-8E7E-489A-AB2D-621D1A1C3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4661A-DE19-434F-BDB6-CA2BEAD3C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E1751-1AA9-43D6-9C9D-7D02C62E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A2D18-24B5-4503-8EB9-2A71FF10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944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3C62-E660-40DF-861D-9766297F9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1239A-E292-49EE-AC8D-416C150EF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E2D94-E587-4A1A-9FA3-ED495DD84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0D164-3FFE-46D4-999F-3D04A49E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A2703-0BCB-475B-94AB-A0C5B610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4E774-B921-4F46-B2D8-0C623D5B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541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948C-3DB0-4334-8649-E1E015355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52514-3436-4424-A043-200C55841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F9C84-B071-4689-924E-4E0E2053B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C1BAA7-EB1A-4F2F-9944-CDD04F5F8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209276-5D8A-42F9-BC2E-6F630529B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3BFC5F-6544-4DDC-BD81-F083556B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3FFEB-CA06-4226-92BB-9573CF32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53C1D-8C33-4C29-BC1C-1C92B087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56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1BC7-0021-4955-B53A-805C7ADB6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C07A0-2F84-4557-A273-C0B2E7C7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02B6B4-C031-431E-894B-41AC5088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4AA66-82CF-468A-BF36-C507853BC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483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3ABC79-C00E-42F7-8A23-5B875093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E2FE96-BDB5-44B8-ABD1-317FEE93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3E12F-954F-402D-A6EB-2DBE44B3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3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5F51D-9C92-45D1-8058-F220E107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7BE6B-0022-4699-8D25-BD3F4D319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5DC81-CD85-48CB-96B7-5F1FE277A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69E65-A06E-41C1-9DCB-5453A74E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C71C-A086-4547-9D8D-F7AA6C4E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41B65-BF45-4F46-A179-18A1CA71E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450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C996-8069-4726-BF2F-95510BC3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72C741-429E-44E4-8BE4-8E09AAB95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D1A3A-035B-4F7E-A39A-C57DF956F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61752-FD95-4B43-A2CC-7496656A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51449-CD42-49F0-96B7-B5E18609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38FF5-F374-49F2-971D-2194E0EA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022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67EFE-C244-4CA3-8003-FF63D54D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98E64-CDE6-472D-87D0-36CC16966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AC6A-003C-40F8-AE46-31AC1DC67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74E6-CE58-46DA-B9F1-EA989004239D}" type="datetimeFigureOut">
              <a:rPr lang="en-CA" smtClean="0"/>
              <a:t>2018-12-27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9B5A9-E14F-4C77-8140-46A832FB2B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B5A45-3C40-469B-A0CC-BC8DDDAC0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CBCF5-0151-4BFF-B85B-AAA8B0A21A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84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7BD6-8E0F-40CB-B7B2-C36FFC69F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96" y="4571216"/>
            <a:ext cx="10906008" cy="1115415"/>
          </a:xfrm>
        </p:spPr>
        <p:txBody>
          <a:bodyPr>
            <a:normAutofit/>
          </a:bodyPr>
          <a:lstStyle/>
          <a:p>
            <a:r>
              <a:rPr lang="en-US" b="1" dirty="0"/>
              <a:t>Team </a:t>
            </a:r>
            <a:r>
              <a:rPr lang="en-US" b="1" dirty="0" err="1"/>
              <a:t>Sask</a:t>
            </a:r>
            <a:r>
              <a:rPr lang="en-US" b="1" dirty="0"/>
              <a:t> CWG Trials Day 1</a:t>
            </a:r>
            <a:endParaRPr lang="en-CA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5E33E-90CE-4F5B-94A9-F7F1A6DE2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96" y="5859140"/>
            <a:ext cx="10906008" cy="497210"/>
          </a:xfrm>
        </p:spPr>
        <p:txBody>
          <a:bodyPr>
            <a:normAutofit/>
          </a:bodyPr>
          <a:lstStyle/>
          <a:p>
            <a:r>
              <a:rPr lang="en-US" b="1" dirty="0"/>
              <a:t>Team Captains Meeting</a:t>
            </a:r>
            <a:endParaRPr lang="en-CA" b="1" dirty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A7A6DFD-96BB-4D8E-9F84-34AD529F6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46" y="1424406"/>
            <a:ext cx="3529109" cy="1879250"/>
          </a:xfrm>
          <a:prstGeom prst="rect">
            <a:avLst/>
          </a:prstGeom>
        </p:spPr>
      </p:pic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5E619082-1C3B-4FBE-96E6-96D9E1A28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788" y="1257615"/>
            <a:ext cx="3526424" cy="22128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CFB43C-58CE-44A2-BEBB-5D5B0A05D2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692185"/>
            <a:ext cx="3553968" cy="134369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880EF2-DF79-4D9D-8F11-E91D48C79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 w="19050">
            <a:solidFill>
              <a:srgbClr val="FFA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925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19DC-6BE9-43D3-ACF1-2FA25BB18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243776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Comments from TD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1348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8C4E-9D6D-4A43-991D-C9BF30929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 Pick Up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D77B6-68B2-492B-AFA8-71B7A5617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 – Sprints -&gt; Now</a:t>
            </a:r>
          </a:p>
          <a:p>
            <a:r>
              <a:rPr lang="en-US" dirty="0"/>
              <a:t>PM – Distance -&gt; 11:30 – 12:00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2352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A2C6B-5CC9-4225-84FF-5C3EFE5A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en-US" sz="3700"/>
              <a:t>CWG Trials Wrap Up Meeting</a:t>
            </a:r>
            <a:endParaRPr lang="en-CA" sz="37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5C400-1830-4CBE-99EF-BC4AD8CA1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15:30</a:t>
            </a:r>
          </a:p>
          <a:p>
            <a:pPr marL="0" indent="0">
              <a:buNone/>
            </a:pPr>
            <a:r>
              <a:rPr lang="en-US" sz="1800" dirty="0"/>
              <a:t>RIGHT HERE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Unofficial CWG Trials Rankings will be posted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Information on up coming events, Games, Uniforms, </a:t>
            </a:r>
            <a:r>
              <a:rPr lang="en-US" sz="1800" dirty="0" err="1"/>
              <a:t>etc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GOOD LUCK TODAY!</a:t>
            </a:r>
          </a:p>
        </p:txBody>
      </p:sp>
      <p:pic>
        <p:nvPicPr>
          <p:cNvPr id="7" name="Picture 6" descr="A picture containing outdoor, person, snow, skiing&#10;&#10;Description automatically generated">
            <a:extLst>
              <a:ext uri="{FF2B5EF4-FFF2-40B4-BE49-F238E27FC236}">
                <a16:creationId xmlns:a16="http://schemas.microsoft.com/office/drawing/2014/main" id="{C9A51E66-ECBB-44A2-A966-FC08C1558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9" r="2" b="15151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9724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C8FB-6083-46C7-9A52-B628ACECB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/>
              <a:t>Start Lists</a:t>
            </a:r>
            <a:endParaRPr lang="en-CA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C233-0AF3-4C38-9254-080F0FEA3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en-US" sz="2000" dirty="0"/>
              <a:t>Paper Copies printed off for Clubs</a:t>
            </a:r>
          </a:p>
          <a:p>
            <a:r>
              <a:rPr lang="en-US" sz="2000" dirty="0"/>
              <a:t>Posted on Board</a:t>
            </a:r>
          </a:p>
          <a:p>
            <a:r>
              <a:rPr lang="en-US" sz="2000" dirty="0"/>
              <a:t>Published on crosscountrysask.ca -&gt;Events -&gt;Canada Winter Games</a:t>
            </a:r>
          </a:p>
          <a:p>
            <a:r>
              <a:rPr lang="en-US" sz="2000" dirty="0"/>
              <a:t>Sprint Prologue</a:t>
            </a:r>
          </a:p>
          <a:p>
            <a:pPr lvl="1"/>
            <a:r>
              <a:rPr lang="en-US" sz="1600" dirty="0"/>
              <a:t>High Seeds start first</a:t>
            </a:r>
          </a:p>
          <a:p>
            <a:r>
              <a:rPr lang="en-US" sz="2000" dirty="0"/>
              <a:t>Distance Interval Start</a:t>
            </a:r>
          </a:p>
          <a:p>
            <a:pPr lvl="1"/>
            <a:r>
              <a:rPr lang="en-US" sz="1600" dirty="0"/>
              <a:t>High Seeds start last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30 second intervals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EF36785-527B-4E15-B4DA-F329C37A78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6" b="1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5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046632-EAE6-41B3-9B08-435B1E8F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Weather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FCAC517D-3EB9-4607-A947-ACEF2FFB0A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2683609"/>
            <a:ext cx="11496821" cy="365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0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B49CA-2136-479C-91F3-F7266D02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Schedule – Saturday, December 30th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0D0FD-B67C-4FBB-9D79-41701A429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9:00 Cosmo Lodge Opens</a:t>
            </a:r>
          </a:p>
          <a:p>
            <a:r>
              <a:rPr lang="en-US" dirty="0"/>
              <a:t>9:00 Sprint and Distance Courses Marked and Open</a:t>
            </a:r>
          </a:p>
          <a:p>
            <a:r>
              <a:rPr lang="en-US" dirty="0"/>
              <a:t>9:30 Team Captains Meeting in Cosmo Lodge</a:t>
            </a:r>
          </a:p>
          <a:p>
            <a:r>
              <a:rPr lang="en-US" dirty="0"/>
              <a:t>10:45 Sprint Course Closes</a:t>
            </a:r>
          </a:p>
          <a:p>
            <a:r>
              <a:rPr lang="en-US" dirty="0"/>
              <a:t>10:45 Sit Ski Sprint Starts</a:t>
            </a:r>
          </a:p>
          <a:p>
            <a:r>
              <a:rPr lang="en-US" dirty="0"/>
              <a:t>11:00 Women’s 1250m Free Sprint Prologue (30 sec interval start)</a:t>
            </a:r>
          </a:p>
          <a:p>
            <a:r>
              <a:rPr lang="en-US" dirty="0"/>
              <a:t>11:10 Men’s 1250m Free Sprint Prologue (30 sec interval start)</a:t>
            </a:r>
          </a:p>
          <a:p>
            <a:r>
              <a:rPr lang="en-US" dirty="0"/>
              <a:t>11:30 Sit Ski 3km Mass Start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02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72E9-1AD3-430A-959B-DA43EC26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…continued</a:t>
            </a:r>
            <a:br>
              <a:rPr lang="en-US" b="1" dirty="0"/>
            </a:br>
            <a:r>
              <a:rPr lang="en-US" b="1" dirty="0"/>
              <a:t>Schedule – Saturday, December 30th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D5723-56AC-4562-BDA1-233D88947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12:00 – Distance Course Open</a:t>
            </a:r>
          </a:p>
          <a:p>
            <a:r>
              <a:rPr lang="en-US" dirty="0"/>
              <a:t>13:20 – Distance Course Closes</a:t>
            </a:r>
          </a:p>
          <a:p>
            <a:r>
              <a:rPr lang="en-US" dirty="0"/>
              <a:t>13:30 – Women’s 4.5km Free Interval Start (30 sec intervals)</a:t>
            </a:r>
          </a:p>
          <a:p>
            <a:r>
              <a:rPr lang="en-US" dirty="0"/>
              <a:t>14:00 – Men’s 9km Free Interval Start (30 sec intervals)</a:t>
            </a:r>
          </a:p>
          <a:p>
            <a:r>
              <a:rPr lang="en-US" dirty="0"/>
              <a:t>15:00 – Team </a:t>
            </a:r>
            <a:r>
              <a:rPr lang="en-US" dirty="0" err="1"/>
              <a:t>Sask</a:t>
            </a:r>
            <a:r>
              <a:rPr lang="en-US" dirty="0"/>
              <a:t> Uniform Sizing and Head Shots in Cosmo Lodge</a:t>
            </a:r>
          </a:p>
          <a:p>
            <a:r>
              <a:rPr lang="en-US" dirty="0"/>
              <a:t>15:30 – CWG Trials Wrap Up and CWG Info Meeting in Cosmo Lodge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745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1F8B5-DA1D-4710-AE0C-F8F097E81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en-US" dirty="0"/>
              <a:t>Warm Up/Cool Down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4824A-A389-4317-8A06-E9736E2F5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en-US" sz="1800"/>
              <a:t>AM</a:t>
            </a:r>
          </a:p>
          <a:p>
            <a:pPr lvl="1"/>
            <a:r>
              <a:rPr lang="en-US" sz="1800"/>
              <a:t>Sprint Course Closes at 10:45</a:t>
            </a:r>
          </a:p>
          <a:p>
            <a:endParaRPr lang="en-US" sz="1800"/>
          </a:p>
          <a:p>
            <a:r>
              <a:rPr lang="en-US" sz="1800"/>
              <a:t>PM</a:t>
            </a:r>
          </a:p>
          <a:p>
            <a:pPr lvl="1"/>
            <a:r>
              <a:rPr lang="en-US" sz="1800"/>
              <a:t>Distance Course Closes at 13:20</a:t>
            </a:r>
          </a:p>
          <a:p>
            <a:pPr lvl="1"/>
            <a:endParaRPr lang="en-US" sz="1800"/>
          </a:p>
          <a:p>
            <a:pPr marL="457200" lvl="1" indent="0">
              <a:buNone/>
            </a:pPr>
            <a:endParaRPr lang="en-US" sz="1800"/>
          </a:p>
          <a:p>
            <a:pPr marL="457200" lvl="1" indent="0">
              <a:buNone/>
            </a:pPr>
            <a:endParaRPr lang="en-US" sz="1800"/>
          </a:p>
          <a:p>
            <a:endParaRPr lang="en-CA" sz="1800"/>
          </a:p>
        </p:txBody>
      </p:sp>
      <p:pic>
        <p:nvPicPr>
          <p:cNvPr id="7" name="Picture 6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DE93AC76-6E3B-4A34-A31D-86841890AA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5" r="9103" b="-1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6497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C06E51-25E2-4BA8-91A5-484737A93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Sprint Stadium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Content Placeholder 20" descr="A close up of a map&#10;&#10;Description automatically generated">
            <a:extLst>
              <a:ext uri="{FF2B5EF4-FFF2-40B4-BE49-F238E27FC236}">
                <a16:creationId xmlns:a16="http://schemas.microsoft.com/office/drawing/2014/main" id="{B953E692-4E5A-4F54-AE5D-CFB91F9C8B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120" y="1630782"/>
            <a:ext cx="9059280" cy="543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09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088DBA-B184-43C8-B3DE-817170DA5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Sit Ski Course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 descr="A close up of a map&#10;&#10;Description automatically generated">
            <a:extLst>
              <a:ext uri="{FF2B5EF4-FFF2-40B4-BE49-F238E27FC236}">
                <a16:creationId xmlns:a16="http://schemas.microsoft.com/office/drawing/2014/main" id="{CDBC4626-6CB2-4B14-8CCC-618257787A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1" y="1539468"/>
            <a:ext cx="8464532" cy="5258983"/>
          </a:xfrm>
        </p:spPr>
      </p:pic>
    </p:spTree>
    <p:extLst>
      <p:ext uri="{BB962C8B-B14F-4D97-AF65-F5344CB8AC3E}">
        <p14:creationId xmlns:p14="http://schemas.microsoft.com/office/powerpoint/2010/main" val="1921612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A78D97-DC22-4EB2-B6A4-C8DDC870E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Free Technique</a:t>
            </a: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Distance Course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4E89CF17-2A21-4464-A2F0-C32E2312F3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462448"/>
            <a:ext cx="8001000" cy="5227036"/>
          </a:xfrm>
        </p:spPr>
      </p:pic>
    </p:spTree>
    <p:extLst>
      <p:ext uri="{BB962C8B-B14F-4D97-AF65-F5344CB8AC3E}">
        <p14:creationId xmlns:p14="http://schemas.microsoft.com/office/powerpoint/2010/main" val="276946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244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Team Sask CWG Trials Day 1</vt:lpstr>
      <vt:lpstr>Start Lists</vt:lpstr>
      <vt:lpstr>Weather</vt:lpstr>
      <vt:lpstr>Schedule – Saturday, December 30th</vt:lpstr>
      <vt:lpstr>…continued Schedule – Saturday, December 30th</vt:lpstr>
      <vt:lpstr>Warm Up/Cool Down</vt:lpstr>
      <vt:lpstr>Sprint Stadium</vt:lpstr>
      <vt:lpstr>Sit Ski Course</vt:lpstr>
      <vt:lpstr>Free Technique Distance Course</vt:lpstr>
      <vt:lpstr>  Comments from TD</vt:lpstr>
      <vt:lpstr>Bib Pick Up</vt:lpstr>
      <vt:lpstr>CWG Trials Wrap Up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Sask CWG Trials Day 1</dc:title>
  <dc:creator>Andrew Brisbin</dc:creator>
  <cp:lastModifiedBy>Andrew Brisbin</cp:lastModifiedBy>
  <cp:revision>3</cp:revision>
  <dcterms:created xsi:type="dcterms:W3CDTF">2018-12-29T06:14:31Z</dcterms:created>
  <dcterms:modified xsi:type="dcterms:W3CDTF">2018-12-29T13:00:16Z</dcterms:modified>
</cp:coreProperties>
</file>